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64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14E86-A62D-4219-BB29-B6BD11B9D68A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4CF87-86FA-4756-ACE0-038F248EB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819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14E86-A62D-4219-BB29-B6BD11B9D68A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4CF87-86FA-4756-ACE0-038F248EB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965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14E86-A62D-4219-BB29-B6BD11B9D68A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4CF87-86FA-4756-ACE0-038F248EB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435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14E86-A62D-4219-BB29-B6BD11B9D68A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4CF87-86FA-4756-ACE0-038F248EB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177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14E86-A62D-4219-BB29-B6BD11B9D68A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4CF87-86FA-4756-ACE0-038F248EB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706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14E86-A62D-4219-BB29-B6BD11B9D68A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4CF87-86FA-4756-ACE0-038F248EB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851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14E86-A62D-4219-BB29-B6BD11B9D68A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4CF87-86FA-4756-ACE0-038F248EB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752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14E86-A62D-4219-BB29-B6BD11B9D68A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4CF87-86FA-4756-ACE0-038F248EB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296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14E86-A62D-4219-BB29-B6BD11B9D68A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4CF87-86FA-4756-ACE0-038F248EB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875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14E86-A62D-4219-BB29-B6BD11B9D68A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4CF87-86FA-4756-ACE0-038F248EB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626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14E86-A62D-4219-BB29-B6BD11B9D68A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4CF87-86FA-4756-ACE0-038F248EB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054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14E86-A62D-4219-BB29-B6BD11B9D68A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C4CF87-86FA-4756-ACE0-038F248EB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27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4.xml"/><Relationship Id="rId18" Type="http://schemas.openxmlformats.org/officeDocument/2006/relationships/slide" Target="slide20.xml"/><Relationship Id="rId3" Type="http://schemas.openxmlformats.org/officeDocument/2006/relationships/slide" Target="slide4.xml"/><Relationship Id="rId21" Type="http://schemas.openxmlformats.org/officeDocument/2006/relationships/slide" Target="slide23.xml"/><Relationship Id="rId7" Type="http://schemas.openxmlformats.org/officeDocument/2006/relationships/slide" Target="slide8.xml"/><Relationship Id="rId12" Type="http://schemas.openxmlformats.org/officeDocument/2006/relationships/slide" Target="slide13.xml"/><Relationship Id="rId17" Type="http://schemas.openxmlformats.org/officeDocument/2006/relationships/slide" Target="slide18.xml"/><Relationship Id="rId2" Type="http://schemas.openxmlformats.org/officeDocument/2006/relationships/slide" Target="slide3.xml"/><Relationship Id="rId16" Type="http://schemas.openxmlformats.org/officeDocument/2006/relationships/slide" Target="slide17.xml"/><Relationship Id="rId20" Type="http://schemas.openxmlformats.org/officeDocument/2006/relationships/slide" Target="slide2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11" Type="http://schemas.openxmlformats.org/officeDocument/2006/relationships/slide" Target="slide12.xml"/><Relationship Id="rId5" Type="http://schemas.openxmlformats.org/officeDocument/2006/relationships/slide" Target="slide6.xml"/><Relationship Id="rId15" Type="http://schemas.openxmlformats.org/officeDocument/2006/relationships/slide" Target="slide16.xml"/><Relationship Id="rId10" Type="http://schemas.openxmlformats.org/officeDocument/2006/relationships/slide" Target="slide11.xml"/><Relationship Id="rId19" Type="http://schemas.openxmlformats.org/officeDocument/2006/relationships/slide" Target="slide21.xml"/><Relationship Id="rId4" Type="http://schemas.openxmlformats.org/officeDocument/2006/relationships/slide" Target="slide5.xml"/><Relationship Id="rId9" Type="http://schemas.openxmlformats.org/officeDocument/2006/relationships/slide" Target="slide10.xml"/><Relationship Id="rId14" Type="http://schemas.openxmlformats.org/officeDocument/2006/relationships/slide" Target="slide15.xml"/><Relationship Id="rId2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3251" y="2017513"/>
            <a:ext cx="9144000" cy="2387600"/>
          </a:xfrm>
        </p:spPr>
        <p:txBody>
          <a:bodyPr/>
          <a:lstStyle/>
          <a:p>
            <a:r>
              <a:rPr lang="en-US" dirty="0" smtClean="0"/>
              <a:t>CASIO </a:t>
            </a:r>
            <a:br>
              <a:rPr lang="en-US" dirty="0" smtClean="0"/>
            </a:br>
            <a:r>
              <a:rPr lang="en-US" dirty="0" smtClean="0"/>
              <a:t>fx-991ARX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3761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9975" y="142323"/>
            <a:ext cx="8582025" cy="5553075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1" y="685851"/>
            <a:ext cx="1936750" cy="421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63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8975" y="75748"/>
            <a:ext cx="8963025" cy="5705475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1" y="685851"/>
            <a:ext cx="1936750" cy="421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98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2206" y="182480"/>
            <a:ext cx="10058400" cy="4953000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1" y="685851"/>
            <a:ext cx="1936750" cy="421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90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8975" y="0"/>
            <a:ext cx="9286875" cy="5076825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1" y="685851"/>
            <a:ext cx="1936750" cy="421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485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6503" y="93194"/>
            <a:ext cx="8982075" cy="5362575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1" y="685851"/>
            <a:ext cx="1936750" cy="421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52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1772" y="0"/>
            <a:ext cx="10121004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117179" y="6410425"/>
            <a:ext cx="1001027" cy="3753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1694695" y="0"/>
            <a:ext cx="423511" cy="2791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1" y="685851"/>
            <a:ext cx="1936750" cy="421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55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1425" y="108685"/>
            <a:ext cx="8286750" cy="5562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644664" y="182880"/>
            <a:ext cx="423511" cy="2791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1" y="685851"/>
            <a:ext cx="1936750" cy="421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48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0440" y="136307"/>
            <a:ext cx="9591675" cy="62388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328935" y="137860"/>
            <a:ext cx="423511" cy="2791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1" y="685851"/>
            <a:ext cx="1936750" cy="421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59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045" y="121619"/>
            <a:ext cx="9324975" cy="61912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386687" y="240631"/>
            <a:ext cx="423511" cy="2791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1" y="685851"/>
            <a:ext cx="1936750" cy="421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90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8550" y="158366"/>
            <a:ext cx="8553450" cy="4943475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1" y="685851"/>
            <a:ext cx="1936750" cy="421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80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rId2" action="ppaction://hlinksldjump"/>
          </p:cNvPr>
          <p:cNvSpPr/>
          <p:nvPr/>
        </p:nvSpPr>
        <p:spPr>
          <a:xfrm>
            <a:off x="9683010" y="158817"/>
            <a:ext cx="2358189" cy="84702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 smtClean="0">
                <a:solidFill>
                  <a:schemeClr val="tx1"/>
                </a:solidFill>
              </a:rPr>
              <a:t>التقريب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ounded Rectangle 2">
            <a:hlinkClick r:id="rId3" action="ppaction://hlinksldjump"/>
          </p:cNvPr>
          <p:cNvSpPr/>
          <p:nvPr/>
        </p:nvSpPr>
        <p:spPr>
          <a:xfrm>
            <a:off x="9683009" y="1158241"/>
            <a:ext cx="2358189" cy="84702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 smtClean="0">
                <a:solidFill>
                  <a:schemeClr val="tx1"/>
                </a:solidFill>
              </a:rPr>
              <a:t>تنبيه علمي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ounded Rectangle 3">
            <a:hlinkClick r:id="rId4" action="ppaction://hlinksldjump"/>
          </p:cNvPr>
          <p:cNvSpPr/>
          <p:nvPr/>
        </p:nvSpPr>
        <p:spPr>
          <a:xfrm>
            <a:off x="9683009" y="2157665"/>
            <a:ext cx="2358189" cy="84702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 smtClean="0">
                <a:solidFill>
                  <a:schemeClr val="tx1"/>
                </a:solidFill>
              </a:rPr>
              <a:t>التحليل الى عوامل أولية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ounded Rectangle 4">
            <a:hlinkClick r:id="rId5" action="ppaction://hlinksldjump"/>
          </p:cNvPr>
          <p:cNvSpPr/>
          <p:nvPr/>
        </p:nvSpPr>
        <p:spPr>
          <a:xfrm>
            <a:off x="9683008" y="3157089"/>
            <a:ext cx="2358189" cy="84702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 smtClean="0">
                <a:solidFill>
                  <a:schemeClr val="tx1"/>
                </a:solidFill>
              </a:rPr>
              <a:t>الكسور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ounded Rectangle 5">
            <a:hlinkClick r:id="rId6" action="ppaction://hlinksldjump"/>
          </p:cNvPr>
          <p:cNvSpPr/>
          <p:nvPr/>
        </p:nvSpPr>
        <p:spPr>
          <a:xfrm>
            <a:off x="9683007" y="4156513"/>
            <a:ext cx="2358189" cy="84702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 smtClean="0">
                <a:solidFill>
                  <a:schemeClr val="tx1"/>
                </a:solidFill>
              </a:rPr>
              <a:t>ترتيب العمليات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ounded Rectangle 6">
            <a:hlinkClick r:id="rId7" action="ppaction://hlinksldjump"/>
          </p:cNvPr>
          <p:cNvSpPr/>
          <p:nvPr/>
        </p:nvSpPr>
        <p:spPr>
          <a:xfrm>
            <a:off x="9683007" y="5155937"/>
            <a:ext cx="2358189" cy="84702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 smtClean="0">
                <a:solidFill>
                  <a:schemeClr val="tx1"/>
                </a:solidFill>
              </a:rPr>
              <a:t>الجذور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ounded Rectangle 7">
            <a:hlinkClick r:id="rId8" action="ppaction://hlinksldjump"/>
          </p:cNvPr>
          <p:cNvSpPr/>
          <p:nvPr/>
        </p:nvSpPr>
        <p:spPr>
          <a:xfrm>
            <a:off x="6986332" y="158817"/>
            <a:ext cx="2358189" cy="84702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 smtClean="0">
                <a:solidFill>
                  <a:schemeClr val="tx1"/>
                </a:solidFill>
              </a:rPr>
              <a:t>تحويل مترى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ounded Rectangle 8">
            <a:hlinkClick r:id="rId9" action="ppaction://hlinksldjump"/>
          </p:cNvPr>
          <p:cNvSpPr/>
          <p:nvPr/>
        </p:nvSpPr>
        <p:spPr>
          <a:xfrm>
            <a:off x="6986331" y="1158241"/>
            <a:ext cx="2358189" cy="84702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 smtClean="0">
                <a:solidFill>
                  <a:schemeClr val="tx1"/>
                </a:solidFill>
              </a:rPr>
              <a:t>معادلات من الدرجة الاولى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ounded Rectangle 9">
            <a:hlinkClick r:id="rId10" action="ppaction://hlinksldjump"/>
          </p:cNvPr>
          <p:cNvSpPr/>
          <p:nvPr/>
        </p:nvSpPr>
        <p:spPr>
          <a:xfrm>
            <a:off x="6986331" y="2157665"/>
            <a:ext cx="2358189" cy="84702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 smtClean="0">
                <a:solidFill>
                  <a:schemeClr val="tx1"/>
                </a:solidFill>
              </a:rPr>
              <a:t>حل معادلات لوغاريتمية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ounded Rectangle 10">
            <a:hlinkClick r:id="rId11" action="ppaction://hlinksldjump"/>
          </p:cNvPr>
          <p:cNvSpPr/>
          <p:nvPr/>
        </p:nvSpPr>
        <p:spPr>
          <a:xfrm>
            <a:off x="6986330" y="3157089"/>
            <a:ext cx="2358189" cy="84702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 smtClean="0">
                <a:solidFill>
                  <a:schemeClr val="tx1"/>
                </a:solidFill>
              </a:rPr>
              <a:t>حل معادلات من الدرجة الثانية الى الرابعة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ounded Rectangle 11">
            <a:hlinkClick r:id="rId12" action="ppaction://hlinksldjump"/>
          </p:cNvPr>
          <p:cNvSpPr/>
          <p:nvPr/>
        </p:nvSpPr>
        <p:spPr>
          <a:xfrm>
            <a:off x="6986329" y="4156513"/>
            <a:ext cx="2358189" cy="84702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 smtClean="0">
                <a:solidFill>
                  <a:schemeClr val="tx1"/>
                </a:solidFill>
              </a:rPr>
              <a:t>حل نظم المعادلات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ounded Rectangle 12">
            <a:hlinkClick r:id="rId13" action="ppaction://hlinksldjump"/>
          </p:cNvPr>
          <p:cNvSpPr/>
          <p:nvPr/>
        </p:nvSpPr>
        <p:spPr>
          <a:xfrm>
            <a:off x="6986329" y="5155937"/>
            <a:ext cx="2358189" cy="84702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 smtClean="0">
                <a:solidFill>
                  <a:schemeClr val="tx1"/>
                </a:solidFill>
              </a:rPr>
              <a:t>متباينات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ounded Rectangle 13">
            <a:hlinkClick r:id="rId14" action="ppaction://hlinksldjump"/>
          </p:cNvPr>
          <p:cNvSpPr/>
          <p:nvPr/>
        </p:nvSpPr>
        <p:spPr>
          <a:xfrm>
            <a:off x="4289651" y="158817"/>
            <a:ext cx="2358189" cy="84702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 smtClean="0">
                <a:solidFill>
                  <a:schemeClr val="tx1"/>
                </a:solidFill>
              </a:rPr>
              <a:t>الإحصاء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ounded Rectangle 14">
            <a:hlinkClick r:id="rId15" action="ppaction://hlinksldjump"/>
          </p:cNvPr>
          <p:cNvSpPr/>
          <p:nvPr/>
        </p:nvSpPr>
        <p:spPr>
          <a:xfrm>
            <a:off x="4289650" y="1158241"/>
            <a:ext cx="2358189" cy="84702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 smtClean="0">
                <a:solidFill>
                  <a:schemeClr val="tx1"/>
                </a:solidFill>
              </a:rPr>
              <a:t>الأعداد المركبة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ounded Rectangle 15">
            <a:hlinkClick r:id="rId16" action="ppaction://hlinksldjump"/>
          </p:cNvPr>
          <p:cNvSpPr/>
          <p:nvPr/>
        </p:nvSpPr>
        <p:spPr>
          <a:xfrm>
            <a:off x="4289650" y="2157665"/>
            <a:ext cx="2358189" cy="84702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 smtClean="0">
                <a:solidFill>
                  <a:schemeClr val="tx1"/>
                </a:solidFill>
              </a:rPr>
              <a:t>الجدول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ounded Rectangle 16">
            <a:hlinkClick r:id="rId17" action="ppaction://hlinksldjump"/>
          </p:cNvPr>
          <p:cNvSpPr/>
          <p:nvPr/>
        </p:nvSpPr>
        <p:spPr>
          <a:xfrm>
            <a:off x="4289649" y="3157089"/>
            <a:ext cx="2358189" cy="84702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 smtClean="0">
                <a:solidFill>
                  <a:schemeClr val="tx1"/>
                </a:solidFill>
              </a:rPr>
              <a:t>المصفوفات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Rounded Rectangle 17">
            <a:hlinkClick r:id="rId18" action="ppaction://hlinksldjump"/>
          </p:cNvPr>
          <p:cNvSpPr/>
          <p:nvPr/>
        </p:nvSpPr>
        <p:spPr>
          <a:xfrm>
            <a:off x="4289648" y="4156513"/>
            <a:ext cx="2358189" cy="84702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 smtClean="0">
                <a:solidFill>
                  <a:schemeClr val="tx1"/>
                </a:solidFill>
              </a:rPr>
              <a:t>المتجهات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Rounded Rectangle 18">
            <a:hlinkClick r:id="rId19" action="ppaction://hlinksldjump"/>
          </p:cNvPr>
          <p:cNvSpPr/>
          <p:nvPr/>
        </p:nvSpPr>
        <p:spPr>
          <a:xfrm>
            <a:off x="4289648" y="5155937"/>
            <a:ext cx="2358189" cy="84702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 smtClean="0">
                <a:solidFill>
                  <a:schemeClr val="tx1"/>
                </a:solidFill>
              </a:rPr>
              <a:t>المشتقات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ounded Rectangle 20">
            <a:hlinkClick r:id="rId20" action="ppaction://hlinksldjump"/>
          </p:cNvPr>
          <p:cNvSpPr/>
          <p:nvPr/>
        </p:nvSpPr>
        <p:spPr>
          <a:xfrm>
            <a:off x="1592969" y="158817"/>
            <a:ext cx="2358189" cy="84702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 smtClean="0">
                <a:solidFill>
                  <a:schemeClr val="tx1"/>
                </a:solidFill>
              </a:rPr>
              <a:t>التكامل المحدد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ounded Rectangle 21">
            <a:hlinkClick r:id="rId21" action="ppaction://hlinksldjump"/>
          </p:cNvPr>
          <p:cNvSpPr/>
          <p:nvPr/>
        </p:nvSpPr>
        <p:spPr>
          <a:xfrm>
            <a:off x="1592969" y="1158240"/>
            <a:ext cx="2358189" cy="84702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 smtClean="0">
                <a:solidFill>
                  <a:schemeClr val="tx1"/>
                </a:solidFill>
              </a:rPr>
              <a:t>جدول البيانات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4" name="Picture 23"/>
          <p:cNvPicPr/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644" y="2302895"/>
            <a:ext cx="1936750" cy="421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95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2690" y="0"/>
            <a:ext cx="8789701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444438" y="96253"/>
            <a:ext cx="423511" cy="2791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1" y="685851"/>
            <a:ext cx="1936750" cy="421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00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6208" y="92342"/>
            <a:ext cx="6657975" cy="42862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463688" y="182880"/>
            <a:ext cx="423511" cy="2791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1" y="685851"/>
            <a:ext cx="1936750" cy="421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64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0225" y="125880"/>
            <a:ext cx="6581775" cy="24288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511815" y="211756"/>
            <a:ext cx="423511" cy="2791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1" y="685851"/>
            <a:ext cx="1936750" cy="421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61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4575" y="0"/>
            <a:ext cx="9877425" cy="4572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174930" y="154004"/>
            <a:ext cx="423511" cy="2791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1" y="685851"/>
            <a:ext cx="1936750" cy="421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07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7493"/>
          <a:stretch/>
        </p:blipFill>
        <p:spPr>
          <a:xfrm>
            <a:off x="2229751" y="149809"/>
            <a:ext cx="9792203" cy="5475755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1" y="541472"/>
            <a:ext cx="1936750" cy="421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64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400" y="222133"/>
            <a:ext cx="8867775" cy="6086475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1" y="685851"/>
            <a:ext cx="1936750" cy="421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52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1285" y="208147"/>
            <a:ext cx="9429750" cy="6172200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1" y="685851"/>
            <a:ext cx="1936750" cy="421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9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0081" y="0"/>
            <a:ext cx="8748926" cy="6858000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1" y="685851"/>
            <a:ext cx="1936750" cy="421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98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4109" y="251910"/>
            <a:ext cx="9467850" cy="4429125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1" y="685851"/>
            <a:ext cx="1936750" cy="421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54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0377" y="210101"/>
            <a:ext cx="9077325" cy="5629275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1" y="685851"/>
            <a:ext cx="1936750" cy="421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60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775" y="133250"/>
            <a:ext cx="9420225" cy="6572250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1" y="685851"/>
            <a:ext cx="1936750" cy="421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63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43</Words>
  <Application>Microsoft Office PowerPoint</Application>
  <PresentationFormat>Widescreen</PresentationFormat>
  <Paragraphs>21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CASIO  fx-991ARX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CASIO  fx-991ARX</dc:title>
  <dc:creator>Hamza Aoun</dc:creator>
  <cp:lastModifiedBy>Hamza Aoun</cp:lastModifiedBy>
  <cp:revision>2</cp:revision>
  <dcterms:created xsi:type="dcterms:W3CDTF">2023-11-12T09:23:21Z</dcterms:created>
  <dcterms:modified xsi:type="dcterms:W3CDTF">2023-11-13T10:16:12Z</dcterms:modified>
</cp:coreProperties>
</file>